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60" r:id="rId4"/>
    <p:sldId id="257" r:id="rId5"/>
    <p:sldId id="258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B4C2"/>
    <a:srgbClr val="487E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1221" autoAdjust="0"/>
  </p:normalViewPr>
  <p:slideViewPr>
    <p:cSldViewPr snapToGrid="0">
      <p:cViewPr>
        <p:scale>
          <a:sx n="90" d="100"/>
          <a:sy n="90" d="100"/>
        </p:scale>
        <p:origin x="46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4C2BE7-0B39-42FA-8C90-C7A01D08CE71}" type="datetimeFigureOut">
              <a:rPr kumimoji="1" lang="ja-JP" altLang="en-US" smtClean="0"/>
              <a:t>2017/5/24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55774E-6365-4A90-A2AF-1A1424D34D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4023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アマゾンや楽天などの</a:t>
            </a:r>
            <a:r>
              <a:rPr kumimoji="1" lang="en-US" altLang="ja-JP" dirty="0" smtClean="0"/>
              <a:t>EC</a:t>
            </a:r>
            <a:r>
              <a:rPr kumimoji="1" lang="ja-JP" altLang="en-US" dirty="0" smtClean="0"/>
              <a:t>サイト</a:t>
            </a:r>
            <a:endParaRPr kumimoji="1" lang="en-US" altLang="ja-JP" dirty="0" smtClean="0"/>
          </a:p>
          <a:p>
            <a:r>
              <a:rPr kumimoji="1" lang="ja-JP" altLang="en-US" dirty="0" smtClean="0"/>
              <a:t>で、商品を購入するときに、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で実際に商品を見ることができたら？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55774E-6365-4A90-A2AF-1A1424D34DD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24708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100" dirty="0" smtClean="0"/>
              <a:t>ちょっと積極的な服屋の店員さん</a:t>
            </a:r>
            <a:endParaRPr kumimoji="1" lang="en-US" altLang="ja-JP" sz="110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55774E-6365-4A90-A2AF-1A1424D34DD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8973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類似の研究として、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PARCO</a:t>
            </a:r>
            <a:r>
              <a:rPr kumimoji="1" lang="ja-JP" altLang="en-US" dirty="0" smtClean="0"/>
              <a:t>というものがありました。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公開が終了していて、あまり情報は得られなかった。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操作性、酔いの問題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55774E-6365-4A90-A2AF-1A1424D34DD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553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ざっくり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55774E-6365-4A90-A2AF-1A1424D34DDC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6977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PARCO</a:t>
            </a:r>
            <a:r>
              <a:rPr kumimoji="1" lang="ja-JP" altLang="en-US" dirty="0" smtClean="0"/>
              <a:t>には無かったコントローラーを取り入れる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「他にもこんな機能があれば」みたいなの募集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55774E-6365-4A90-A2AF-1A1424D34DDC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7881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研究とは関係ないけど</a:t>
            </a:r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コンテンツを開発するうえで最低限気を付けないといけないこと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55774E-6365-4A90-A2AF-1A1424D34DDC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9795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vr-parco.jp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smtClean="0"/>
              <a:t>VR</a:t>
            </a:r>
            <a:r>
              <a:rPr lang="ja-JP" altLang="en-US" dirty="0" smtClean="0"/>
              <a:t>ショッピング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山崎 孝太</a:t>
            </a:r>
            <a:endParaRPr kumimoji="1" lang="en-US" altLang="ja-JP" dirty="0" smtClean="0"/>
          </a:p>
          <a:p>
            <a:r>
              <a:rPr lang="ja-JP" altLang="en-US" dirty="0" smtClean="0"/>
              <a:t>稲星 卓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1260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ショッピング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EC</a:t>
            </a:r>
            <a:r>
              <a:rPr kumimoji="1" lang="ja-JP" altLang="en-US" dirty="0" smtClean="0"/>
              <a:t>サイトでの商品購入時に、実際に商品</a:t>
            </a:r>
            <a:r>
              <a:rPr kumimoji="1" lang="ja-JP" altLang="en-US" dirty="0" smtClean="0"/>
              <a:t>を</a:t>
            </a:r>
            <a:endParaRPr kumimoji="1"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　見ることが</a:t>
            </a:r>
            <a:r>
              <a:rPr kumimoji="1" lang="ja-JP" altLang="en-US" dirty="0" smtClean="0"/>
              <a:t>できたらいいんじゃないか？</a:t>
            </a:r>
            <a:endParaRPr kumimoji="1" lang="en-US" altLang="ja-JP" dirty="0" smtClean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645" y="2666999"/>
            <a:ext cx="3048000" cy="27432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8312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類似</a:t>
            </a:r>
            <a:r>
              <a:rPr kumimoji="1" lang="ja-JP" altLang="en-US" dirty="0" smtClean="0"/>
              <a:t>の研究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VR</a:t>
            </a:r>
            <a:r>
              <a:rPr lang="ja-JP" altLang="en-US" dirty="0" smtClean="0"/>
              <a:t> </a:t>
            </a:r>
            <a:r>
              <a:rPr lang="en-US" altLang="ja-JP" dirty="0" smtClean="0"/>
              <a:t>PARCO</a:t>
            </a:r>
          </a:p>
          <a:p>
            <a:r>
              <a:rPr lang="ja-JP" altLang="en-US" dirty="0" smtClean="0"/>
              <a:t>公開終了</a:t>
            </a:r>
            <a:endParaRPr lang="en-US" altLang="ja-JP" dirty="0" smtClean="0"/>
          </a:p>
          <a:p>
            <a:r>
              <a:rPr lang="en-US" altLang="ja-JP" dirty="0">
                <a:hlinkClick r:id="rId3"/>
              </a:rPr>
              <a:t>https://vr-parco.jp</a:t>
            </a:r>
            <a:r>
              <a:rPr lang="en-US" altLang="ja-JP" dirty="0" smtClean="0">
                <a:hlinkClick r:id="rId3"/>
              </a:rPr>
              <a:t>/</a:t>
            </a:r>
            <a:endParaRPr lang="en-US" altLang="ja-JP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736" y="1792521"/>
            <a:ext cx="5781675" cy="874478"/>
          </a:xfrm>
          <a:prstGeom prst="rect">
            <a:avLst/>
          </a:prstGeom>
          <a:ln w="25400" cap="sq">
            <a:solidFill>
              <a:schemeClr val="tx1"/>
            </a:solidFill>
            <a:bevel/>
          </a:ln>
        </p:spPr>
      </p:pic>
      <p:pic>
        <p:nvPicPr>
          <p:cNvPr id="5" name="図 4" descr="http://shopping-tribe.com/wp-content/uploads/2017/03/parco1-700x404.jpg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718173" y="2842575"/>
            <a:ext cx="4711702" cy="29486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85192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完成イメージ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624665"/>
            <a:ext cx="2925032" cy="3124200"/>
          </a:xfrm>
          <a:solidFill>
            <a:schemeClr val="tx1">
              <a:lumMod val="85000"/>
            </a:schemeClr>
          </a:solidFill>
        </p:spPr>
      </p:pic>
      <p:sp>
        <p:nvSpPr>
          <p:cNvPr id="6" name="正方形/長方形 5"/>
          <p:cNvSpPr/>
          <p:nvPr/>
        </p:nvSpPr>
        <p:spPr>
          <a:xfrm>
            <a:off x="5266267" y="1803400"/>
            <a:ext cx="6068483" cy="3945465"/>
          </a:xfrm>
          <a:prstGeom prst="rect">
            <a:avLst/>
          </a:prstGeom>
          <a:solidFill>
            <a:schemeClr val="tx1">
              <a:lumMod val="95000"/>
            </a:schemeClr>
          </a:solidFill>
          <a:ln w="3810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/>
          <p:cNvSpPr/>
          <p:nvPr/>
        </p:nvSpPr>
        <p:spPr>
          <a:xfrm>
            <a:off x="5562600" y="2108200"/>
            <a:ext cx="1566333" cy="51646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/>
              <a:t>服</a:t>
            </a:r>
            <a:endParaRPr kumimoji="1" lang="en-US" altLang="ja-JP" dirty="0" smtClean="0"/>
          </a:p>
        </p:txBody>
      </p:sp>
      <p:sp>
        <p:nvSpPr>
          <p:cNvPr id="8" name="角丸四角形 7"/>
          <p:cNvSpPr/>
          <p:nvPr/>
        </p:nvSpPr>
        <p:spPr>
          <a:xfrm>
            <a:off x="5562599" y="2815165"/>
            <a:ext cx="1566333" cy="51646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/>
              <a:t>靴</a:t>
            </a:r>
            <a:endParaRPr kumimoji="1" lang="en-US" altLang="ja-JP" dirty="0" smtClean="0"/>
          </a:p>
        </p:txBody>
      </p:sp>
      <p:sp>
        <p:nvSpPr>
          <p:cNvPr id="9" name="角丸四角形 8"/>
          <p:cNvSpPr/>
          <p:nvPr/>
        </p:nvSpPr>
        <p:spPr>
          <a:xfrm>
            <a:off x="5562598" y="3522130"/>
            <a:ext cx="1566333" cy="51646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 smtClean="0"/>
              <a:t>アクセサリー</a:t>
            </a:r>
            <a:endParaRPr kumimoji="1" lang="en-US" altLang="ja-JP" sz="1200" dirty="0" smtClean="0"/>
          </a:p>
        </p:txBody>
      </p:sp>
      <p:sp>
        <p:nvSpPr>
          <p:cNvPr id="10" name="角丸四角形 9"/>
          <p:cNvSpPr/>
          <p:nvPr/>
        </p:nvSpPr>
        <p:spPr>
          <a:xfrm>
            <a:off x="5562597" y="4229095"/>
            <a:ext cx="1566333" cy="51646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 err="1" smtClean="0"/>
              <a:t>etc</a:t>
            </a:r>
            <a:r>
              <a:rPr kumimoji="1" lang="en-US" altLang="ja-JP" sz="2000" dirty="0" smtClean="0"/>
              <a:t>…</a:t>
            </a:r>
            <a:endParaRPr kumimoji="1" lang="en-US" altLang="ja-JP" sz="1600" dirty="0" smtClean="0"/>
          </a:p>
        </p:txBody>
      </p:sp>
      <p:sp>
        <p:nvSpPr>
          <p:cNvPr id="12" name="角丸四角形 11"/>
          <p:cNvSpPr/>
          <p:nvPr/>
        </p:nvSpPr>
        <p:spPr>
          <a:xfrm>
            <a:off x="5562596" y="2108200"/>
            <a:ext cx="1566333" cy="51646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en-US" altLang="ja-JP" dirty="0" smtClean="0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092" y="2226310"/>
            <a:ext cx="2777490" cy="296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8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機能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商品の表示（</a:t>
            </a:r>
            <a:r>
              <a:rPr kumimoji="1" lang="en-US" altLang="ja-JP" dirty="0" smtClean="0"/>
              <a:t>360</a:t>
            </a:r>
            <a:r>
              <a:rPr kumimoji="1" lang="ja-JP" altLang="en-US" dirty="0" smtClean="0"/>
              <a:t>度）</a:t>
            </a:r>
            <a:endParaRPr kumimoji="1" lang="en-US" altLang="ja-JP" dirty="0" smtClean="0"/>
          </a:p>
          <a:p>
            <a:r>
              <a:rPr lang="ja-JP" altLang="en-US" dirty="0" smtClean="0"/>
              <a:t>ハンドコントローラーで掴む</a:t>
            </a:r>
            <a:endParaRPr kumimoji="1" lang="en-US" altLang="ja-JP" dirty="0" smtClean="0"/>
          </a:p>
          <a:p>
            <a:r>
              <a:rPr lang="ja-JP" altLang="en-US" dirty="0" smtClean="0"/>
              <a:t>カラー・サイズなどの変更</a:t>
            </a:r>
            <a:endParaRPr lang="en-US" altLang="ja-JP" dirty="0" smtClean="0"/>
          </a:p>
          <a:p>
            <a:r>
              <a:rPr lang="ja-JP" altLang="en-US" dirty="0" smtClean="0"/>
              <a:t>ハンドコントローラー</a:t>
            </a:r>
            <a:r>
              <a:rPr lang="ja-JP" altLang="en-US" dirty="0" smtClean="0"/>
              <a:t>による</a:t>
            </a:r>
            <a:r>
              <a:rPr lang="en-US" altLang="ja-JP" dirty="0" smtClean="0"/>
              <a:t>UI</a:t>
            </a:r>
            <a:r>
              <a:rPr lang="ja-JP" altLang="en-US" dirty="0" smtClean="0"/>
              <a:t>操作</a:t>
            </a:r>
            <a:endParaRPr lang="en-US" altLang="ja-JP" dirty="0" smtClean="0"/>
          </a:p>
          <a:p>
            <a:r>
              <a:rPr kumimoji="1" lang="ja-JP" altLang="en-US" dirty="0" smtClean="0"/>
              <a:t>試着（アパレル系）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539" y="2666999"/>
            <a:ext cx="2667000" cy="30480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64351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効果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VR</a:t>
            </a:r>
            <a:r>
              <a:rPr lang="ja-JP" altLang="en-US" dirty="0"/>
              <a:t>空間内で商品を見ながら購入を検討</a:t>
            </a:r>
            <a:endParaRPr lang="en-US" altLang="ja-JP" dirty="0"/>
          </a:p>
          <a:p>
            <a:r>
              <a:rPr lang="ja-JP" altLang="en-US" dirty="0"/>
              <a:t>実店舗と同じ感覚</a:t>
            </a:r>
            <a:endParaRPr lang="en-US" altLang="ja-JP" dirty="0"/>
          </a:p>
          <a:p>
            <a:r>
              <a:rPr lang="ja-JP" altLang="en-US" dirty="0"/>
              <a:t>購買意欲の促進</a:t>
            </a:r>
            <a:endParaRPr lang="en-US" altLang="ja-JP" dirty="0"/>
          </a:p>
          <a:p>
            <a:r>
              <a:rPr lang="ja-JP" altLang="en-US" sz="1800" dirty="0"/>
              <a:t>「</a:t>
            </a:r>
            <a:r>
              <a:rPr lang="ja-JP" altLang="en-US" dirty="0"/>
              <a:t>サイズ違い</a:t>
            </a:r>
            <a:r>
              <a:rPr lang="ja-JP" altLang="en-US" sz="1800" dirty="0"/>
              <a:t>」「</a:t>
            </a:r>
            <a:r>
              <a:rPr lang="ja-JP" altLang="en-US" dirty="0"/>
              <a:t>届いた商品がイメージと違う</a:t>
            </a:r>
            <a:r>
              <a:rPr lang="ja-JP" altLang="en-US" sz="1800" dirty="0"/>
              <a:t>」</a:t>
            </a:r>
            <a:r>
              <a:rPr lang="ja-JP" altLang="en-US" dirty="0"/>
              <a:t>を防ぐ</a:t>
            </a:r>
            <a:r>
              <a:rPr lang="ja-JP" altLang="en-US" dirty="0" smtClean="0"/>
              <a:t>？</a:t>
            </a:r>
            <a:endParaRPr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635" y="2666999"/>
            <a:ext cx="3048000" cy="30480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51167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コンテンツ開発時の課題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酔い</a:t>
            </a:r>
            <a:endParaRPr kumimoji="1" lang="en-US" altLang="ja-JP" dirty="0" smtClean="0"/>
          </a:p>
          <a:p>
            <a:pPr lvl="1">
              <a:buFontTx/>
              <a:buChar char="-"/>
            </a:pPr>
            <a:r>
              <a:rPr kumimoji="1" lang="en-US" altLang="ja-JP" sz="2000" dirty="0" smtClean="0"/>
              <a:t>FPS</a:t>
            </a:r>
            <a:r>
              <a:rPr kumimoji="1" lang="ja-JP" altLang="en-US" sz="2000" dirty="0" smtClean="0"/>
              <a:t>維持</a:t>
            </a:r>
            <a:endParaRPr kumimoji="1" lang="en-US" altLang="ja-JP" sz="2000" dirty="0" smtClean="0"/>
          </a:p>
          <a:p>
            <a:pPr lvl="1">
              <a:buFontTx/>
              <a:buChar char="-"/>
            </a:pPr>
            <a:r>
              <a:rPr lang="ja-JP" altLang="en-US" sz="2000" dirty="0"/>
              <a:t>移動</a:t>
            </a:r>
            <a:endParaRPr kumimoji="1" lang="en-US" altLang="ja-JP" sz="2000" dirty="0" smtClean="0"/>
          </a:p>
          <a:p>
            <a:r>
              <a:rPr lang="ja-JP" altLang="en-US" dirty="0" smtClean="0"/>
              <a:t>デザイン・演出</a:t>
            </a:r>
            <a:endParaRPr lang="en-US" altLang="ja-JP" dirty="0" smtClean="0"/>
          </a:p>
          <a:p>
            <a:r>
              <a:rPr lang="ja-JP" altLang="en-US" dirty="0" smtClean="0"/>
              <a:t>開発スペース</a:t>
            </a:r>
            <a:endParaRPr lang="en-US" altLang="ja-JP" dirty="0" smtClean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6721" y="2666999"/>
            <a:ext cx="2842260" cy="3048000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925" y="2666999"/>
            <a:ext cx="3048000" cy="30480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115875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メッシュ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TM03457485[[fn=メッシュ]]</Template>
  <TotalTime>503</TotalTime>
  <Words>228</Words>
  <Application>Microsoft Office PowerPoint</Application>
  <PresentationFormat>ワイド画面</PresentationFormat>
  <Paragraphs>49</Paragraphs>
  <Slides>7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3" baseType="lpstr">
      <vt:lpstr>ＭＳ Ｐゴシック</vt:lpstr>
      <vt:lpstr>ＭＳ ゴシック</vt:lpstr>
      <vt:lpstr>Arial</vt:lpstr>
      <vt:lpstr>Calibri</vt:lpstr>
      <vt:lpstr>Century Gothic</vt:lpstr>
      <vt:lpstr>メッシュ</vt:lpstr>
      <vt:lpstr>VRショッピング </vt:lpstr>
      <vt:lpstr>VRショッピング</vt:lpstr>
      <vt:lpstr>類似の研究</vt:lpstr>
      <vt:lpstr>完成イメージ</vt:lpstr>
      <vt:lpstr>機能</vt:lpstr>
      <vt:lpstr>効果</vt:lpstr>
      <vt:lpstr>VRコンテンツ開発時の課題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山崎孝太</dc:creator>
  <cp:lastModifiedBy>山崎孝太</cp:lastModifiedBy>
  <cp:revision>21</cp:revision>
  <dcterms:created xsi:type="dcterms:W3CDTF">2017-05-24T03:39:53Z</dcterms:created>
  <dcterms:modified xsi:type="dcterms:W3CDTF">2017-05-24T14:05:15Z</dcterms:modified>
</cp:coreProperties>
</file>

<file path=docProps/thumbnail.jpeg>
</file>